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6" r:id="rId6"/>
    <p:sldId id="267" r:id="rId7"/>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96" d="100"/>
          <a:sy n="96" d="100"/>
        </p:scale>
        <p:origin x="96"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Lim" userId="b017d663-a39b-4335-97df-3ee4c2d01f8f" providerId="ADAL" clId="{7839406A-ACC0-4B6B-A0AB-06EB7D23CC64}"/>
    <pc:docChg chg="custSel addSld delSld modSld">
      <pc:chgData name="Jessica Lim" userId="b017d663-a39b-4335-97df-3ee4c2d01f8f" providerId="ADAL" clId="{7839406A-ACC0-4B6B-A0AB-06EB7D23CC64}" dt="2022-06-03T14:27:55.745" v="1200" actId="20577"/>
      <pc:docMkLst>
        <pc:docMk/>
      </pc:docMkLst>
      <pc:sldChg chg="delSp modSp">
        <pc:chgData name="Jessica Lim" userId="b017d663-a39b-4335-97df-3ee4c2d01f8f" providerId="ADAL" clId="{7839406A-ACC0-4B6B-A0AB-06EB7D23CC64}" dt="2022-06-03T14:27:55.745" v="1200" actId="20577"/>
        <pc:sldMkLst>
          <pc:docMk/>
          <pc:sldMk cId="1300353698" sldId="256"/>
        </pc:sldMkLst>
        <pc:spChg chg="mod">
          <ac:chgData name="Jessica Lim" userId="b017d663-a39b-4335-97df-3ee4c2d01f8f" providerId="ADAL" clId="{7839406A-ACC0-4B6B-A0AB-06EB7D23CC64}" dt="2022-06-03T14:27:55.745" v="1200" actId="20577"/>
          <ac:spMkLst>
            <pc:docMk/>
            <pc:sldMk cId="1300353698" sldId="256"/>
            <ac:spMk id="2" creationId="{DDBAA53E-091E-423A-B23B-41CFBD7A0B2A}"/>
          </ac:spMkLst>
        </pc:spChg>
        <pc:spChg chg="del">
          <ac:chgData name="Jessica Lim" userId="b017d663-a39b-4335-97df-3ee4c2d01f8f" providerId="ADAL" clId="{7839406A-ACC0-4B6B-A0AB-06EB7D23CC64}" dt="2022-06-02T18:55:47.323" v="5" actId="478"/>
          <ac:spMkLst>
            <pc:docMk/>
            <pc:sldMk cId="1300353698" sldId="256"/>
            <ac:spMk id="3" creationId="{618D02A0-5756-4F84-983A-EE403F8B7464}"/>
          </ac:spMkLst>
        </pc:spChg>
      </pc:sldChg>
      <pc:sldChg chg="del">
        <pc:chgData name="Jessica Lim" userId="b017d663-a39b-4335-97df-3ee4c2d01f8f" providerId="ADAL" clId="{7839406A-ACC0-4B6B-A0AB-06EB7D23CC64}" dt="2022-06-02T18:55:16.311" v="0" actId="2696"/>
        <pc:sldMkLst>
          <pc:docMk/>
          <pc:sldMk cId="2066135671" sldId="257"/>
        </pc:sldMkLst>
      </pc:sldChg>
      <pc:sldChg chg="delSp modSp">
        <pc:chgData name="Jessica Lim" userId="b017d663-a39b-4335-97df-3ee4c2d01f8f" providerId="ADAL" clId="{7839406A-ACC0-4B6B-A0AB-06EB7D23CC64}" dt="2022-06-02T18:55:30.334" v="3" actId="1076"/>
        <pc:sldMkLst>
          <pc:docMk/>
          <pc:sldMk cId="3034589192" sldId="266"/>
        </pc:sldMkLst>
        <pc:spChg chg="del mod">
          <ac:chgData name="Jessica Lim" userId="b017d663-a39b-4335-97df-3ee4c2d01f8f" providerId="ADAL" clId="{7839406A-ACC0-4B6B-A0AB-06EB7D23CC64}" dt="2022-06-02T18:55:21.954" v="2" actId="478"/>
          <ac:spMkLst>
            <pc:docMk/>
            <pc:sldMk cId="3034589192" sldId="266"/>
            <ac:spMk id="3" creationId="{0018D231-721F-4A3A-B806-9CB26FFE7F6B}"/>
          </ac:spMkLst>
        </pc:spChg>
        <pc:spChg chg="mod">
          <ac:chgData name="Jessica Lim" userId="b017d663-a39b-4335-97df-3ee4c2d01f8f" providerId="ADAL" clId="{7839406A-ACC0-4B6B-A0AB-06EB7D23CC64}" dt="2022-06-02T18:55:30.334" v="3" actId="1076"/>
          <ac:spMkLst>
            <pc:docMk/>
            <pc:sldMk cId="3034589192" sldId="266"/>
            <ac:spMk id="15" creationId="{6204E058-B1D8-4DD6-BDAE-E88E0474BCCD}"/>
          </ac:spMkLst>
        </pc:spChg>
        <pc:spChg chg="mod">
          <ac:chgData name="Jessica Lim" userId="b017d663-a39b-4335-97df-3ee4c2d01f8f" providerId="ADAL" clId="{7839406A-ACC0-4B6B-A0AB-06EB7D23CC64}" dt="2022-06-02T18:55:30.334" v="3" actId="1076"/>
          <ac:spMkLst>
            <pc:docMk/>
            <pc:sldMk cId="3034589192" sldId="266"/>
            <ac:spMk id="16" creationId="{0405C7F4-9F98-402C-BB90-D554EF760847}"/>
          </ac:spMkLst>
        </pc:spChg>
      </pc:sldChg>
      <pc:sldChg chg="addSp delSp modSp add">
        <pc:chgData name="Jessica Lim" userId="b017d663-a39b-4335-97df-3ee4c2d01f8f" providerId="ADAL" clId="{7839406A-ACC0-4B6B-A0AB-06EB7D23CC64}" dt="2022-06-03T14:27:02.749" v="1169" actId="27636"/>
        <pc:sldMkLst>
          <pc:docMk/>
          <pc:sldMk cId="664821596" sldId="267"/>
        </pc:sldMkLst>
        <pc:spChg chg="del mod">
          <ac:chgData name="Jessica Lim" userId="b017d663-a39b-4335-97df-3ee4c2d01f8f" providerId="ADAL" clId="{7839406A-ACC0-4B6B-A0AB-06EB7D23CC64}" dt="2022-06-03T14:26:24.729" v="1157" actId="478"/>
          <ac:spMkLst>
            <pc:docMk/>
            <pc:sldMk cId="664821596" sldId="267"/>
            <ac:spMk id="2" creationId="{D50B2274-1CA7-426B-9498-F06C9F8C4CBB}"/>
          </ac:spMkLst>
        </pc:spChg>
        <pc:spChg chg="mod">
          <ac:chgData name="Jessica Lim" userId="b017d663-a39b-4335-97df-3ee4c2d01f8f" providerId="ADAL" clId="{7839406A-ACC0-4B6B-A0AB-06EB7D23CC64}" dt="2022-06-03T14:27:02.749" v="1169" actId="27636"/>
          <ac:spMkLst>
            <pc:docMk/>
            <pc:sldMk cId="664821596" sldId="267"/>
            <ac:spMk id="3" creationId="{EAEE0196-143C-4A2E-9751-1567D03E7F9C}"/>
          </ac:spMkLst>
        </pc:spChg>
        <pc:spChg chg="add del">
          <ac:chgData name="Jessica Lim" userId="b017d663-a39b-4335-97df-3ee4c2d01f8f" providerId="ADAL" clId="{7839406A-ACC0-4B6B-A0AB-06EB7D23CC64}" dt="2022-06-03T14:19:39.744" v="218"/>
          <ac:spMkLst>
            <pc:docMk/>
            <pc:sldMk cId="664821596" sldId="267"/>
            <ac:spMk id="4" creationId="{B19FB2B3-4490-48C8-B4B8-682B10A904CB}"/>
          </ac:spMkLst>
        </pc:spChg>
        <pc:spChg chg="add del">
          <ac:chgData name="Jessica Lim" userId="b017d663-a39b-4335-97df-3ee4c2d01f8f" providerId="ADAL" clId="{7839406A-ACC0-4B6B-A0AB-06EB7D23CC64}" dt="2022-06-03T14:19:39.744" v="218"/>
          <ac:spMkLst>
            <pc:docMk/>
            <pc:sldMk cId="664821596" sldId="267"/>
            <ac:spMk id="5" creationId="{48F45117-C164-427B-8B8C-5418315F140C}"/>
          </ac:spMkLst>
        </pc:spChg>
        <pc:spChg chg="add del">
          <ac:chgData name="Jessica Lim" userId="b017d663-a39b-4335-97df-3ee4c2d01f8f" providerId="ADAL" clId="{7839406A-ACC0-4B6B-A0AB-06EB7D23CC64}" dt="2022-06-03T14:19:39.744" v="218"/>
          <ac:spMkLst>
            <pc:docMk/>
            <pc:sldMk cId="664821596" sldId="267"/>
            <ac:spMk id="6" creationId="{537A39E7-1600-4FD1-9447-55EB4D35A299}"/>
          </ac:spMkLst>
        </pc:spChg>
        <pc:spChg chg="add del">
          <ac:chgData name="Jessica Lim" userId="b017d663-a39b-4335-97df-3ee4c2d01f8f" providerId="ADAL" clId="{7839406A-ACC0-4B6B-A0AB-06EB7D23CC64}" dt="2022-06-03T14:19:39.744" v="218"/>
          <ac:spMkLst>
            <pc:docMk/>
            <pc:sldMk cId="664821596" sldId="267"/>
            <ac:spMk id="7" creationId="{CC43EB65-99E3-4A90-8CC9-9743E3C1FBB9}"/>
          </ac:spMkLst>
        </pc:spChg>
        <pc:spChg chg="add del">
          <ac:chgData name="Jessica Lim" userId="b017d663-a39b-4335-97df-3ee4c2d01f8f" providerId="ADAL" clId="{7839406A-ACC0-4B6B-A0AB-06EB7D23CC64}" dt="2022-06-03T14:19:39.744" v="218"/>
          <ac:spMkLst>
            <pc:docMk/>
            <pc:sldMk cId="664821596" sldId="267"/>
            <ac:spMk id="8" creationId="{7FA6A23F-DE75-4DAF-BB2A-04CD6A183528}"/>
          </ac:spMkLst>
        </pc:spChg>
        <pc:spChg chg="add del">
          <ac:chgData name="Jessica Lim" userId="b017d663-a39b-4335-97df-3ee4c2d01f8f" providerId="ADAL" clId="{7839406A-ACC0-4B6B-A0AB-06EB7D23CC64}" dt="2022-06-03T14:19:39.744" v="218"/>
          <ac:spMkLst>
            <pc:docMk/>
            <pc:sldMk cId="664821596" sldId="267"/>
            <ac:spMk id="9" creationId="{0972644D-3F0D-49CC-A3F0-7194A33D4F28}"/>
          </ac:spMkLst>
        </pc:spChg>
        <pc:spChg chg="add del">
          <ac:chgData name="Jessica Lim" userId="b017d663-a39b-4335-97df-3ee4c2d01f8f" providerId="ADAL" clId="{7839406A-ACC0-4B6B-A0AB-06EB7D23CC64}" dt="2022-06-03T14:19:39.744" v="218"/>
          <ac:spMkLst>
            <pc:docMk/>
            <pc:sldMk cId="664821596" sldId="267"/>
            <ac:spMk id="10" creationId="{DB8E19E2-B3E0-4A2A-B8A5-5458B4B0554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97E4-D5F8-45E8-9095-BF3E4F460F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7CD7C7-E399-4BAF-94D0-94AA201FF4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0B9DC0-3507-4811-8A24-295FC6CF4D98}"/>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5" name="Footer Placeholder 4">
            <a:extLst>
              <a:ext uri="{FF2B5EF4-FFF2-40B4-BE49-F238E27FC236}">
                <a16:creationId xmlns:a16="http://schemas.microsoft.com/office/drawing/2014/main" id="{FDAFF760-E22F-4A51-A9A5-15EE2C9302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4C936F-C8A1-4C6C-A7BF-ED478B704B8B}"/>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210565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136E-4DAD-4787-995F-000B9AC38F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212041-DAB3-4BB5-BA34-1AB784EA2C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4F74D-3FB2-4157-8E44-D5F7441D6F7C}"/>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5" name="Footer Placeholder 4">
            <a:extLst>
              <a:ext uri="{FF2B5EF4-FFF2-40B4-BE49-F238E27FC236}">
                <a16:creationId xmlns:a16="http://schemas.microsoft.com/office/drawing/2014/main" id="{F138DF02-399A-4266-9A8C-D76E6A04B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64AC0-DDB2-403E-82EC-55AE55934BC7}"/>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415242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F184C5-13AA-4B10-BB35-6BE3DE7016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368A44-2535-48D2-BF21-186ABCEACD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A432DE-B5D7-45A2-A5BE-E2165FF2CDE1}"/>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5" name="Footer Placeholder 4">
            <a:extLst>
              <a:ext uri="{FF2B5EF4-FFF2-40B4-BE49-F238E27FC236}">
                <a16:creationId xmlns:a16="http://schemas.microsoft.com/office/drawing/2014/main" id="{DD9291EF-D04C-424B-8204-6FD8AAED2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EA072-63C1-41F3-913F-C1CAC318D183}"/>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234468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8F26C-B9ED-4282-BEAE-E6AEB7DE37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04C586-7248-429E-866C-38022575A6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337940-5780-4609-B517-BD1C5A31BDEE}"/>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5" name="Footer Placeholder 4">
            <a:extLst>
              <a:ext uri="{FF2B5EF4-FFF2-40B4-BE49-F238E27FC236}">
                <a16:creationId xmlns:a16="http://schemas.microsoft.com/office/drawing/2014/main" id="{16BA64B9-4CAF-4A3F-8772-013674DEC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507D8-3B0C-4744-A696-A05A8CC48C52}"/>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348553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90795-02C6-4304-BD0B-D0367C721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2F65C4-1572-4041-93AC-CDB83AAE2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AE07F0-2039-4ABB-89FC-DC49DE87DDEC}"/>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5" name="Footer Placeholder 4">
            <a:extLst>
              <a:ext uri="{FF2B5EF4-FFF2-40B4-BE49-F238E27FC236}">
                <a16:creationId xmlns:a16="http://schemas.microsoft.com/office/drawing/2014/main" id="{48FC68C9-F212-4875-8B63-1DBF6DCA9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EC960-378B-460B-88B0-46BC34E4A2AC}"/>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304619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7A0E4-1998-4B21-BCC9-46B9C3BEF9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589FAE-8D8F-47A9-9597-C6A8EC32C9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802A5C-DEE5-47C8-B559-60BC6518F4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3620D4-EA26-41D6-96D7-D76574AF7989}"/>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6" name="Footer Placeholder 5">
            <a:extLst>
              <a:ext uri="{FF2B5EF4-FFF2-40B4-BE49-F238E27FC236}">
                <a16:creationId xmlns:a16="http://schemas.microsoft.com/office/drawing/2014/main" id="{782CD8F9-5618-47D7-8425-F20AEF228E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925BF9-CF12-444F-BB1E-E310441A3221}"/>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745113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CD60C-4557-4A07-BB57-F3137AB341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4E381D-A087-4980-B5F2-082185F87C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96D2F9-31F4-460C-8DC3-822B4A66DC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19A0E8-B2E2-49A6-9364-D9B56C0B22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8D2A91-4A32-4AEC-8232-A788E7798E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C39EB8-6A5F-4EF0-96B3-FA10D7C0A51E}"/>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8" name="Footer Placeholder 7">
            <a:extLst>
              <a:ext uri="{FF2B5EF4-FFF2-40B4-BE49-F238E27FC236}">
                <a16:creationId xmlns:a16="http://schemas.microsoft.com/office/drawing/2014/main" id="{FA43B9D2-85AC-45B2-A3CF-804F77AAAF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E5338D-9A01-4D6B-B3CF-F11D9FC170E8}"/>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54674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1866-1BB6-4AD3-AC8E-49B448043C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5F4FAD-7883-4958-B116-916712F86C79}"/>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4" name="Footer Placeholder 3">
            <a:extLst>
              <a:ext uri="{FF2B5EF4-FFF2-40B4-BE49-F238E27FC236}">
                <a16:creationId xmlns:a16="http://schemas.microsoft.com/office/drawing/2014/main" id="{D830729D-FD27-4D4D-AEE6-A6E2ABAB7A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3453EF-8BF3-4903-95C5-004EF7F04056}"/>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87006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63F41B-2C9D-4DB4-943E-602401D7C884}"/>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3" name="Footer Placeholder 2">
            <a:extLst>
              <a:ext uri="{FF2B5EF4-FFF2-40B4-BE49-F238E27FC236}">
                <a16:creationId xmlns:a16="http://schemas.microsoft.com/office/drawing/2014/main" id="{C3302331-8BE8-4F45-A300-6F9F59E477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28AD72-EFC1-4173-BD9E-C83CB934AC65}"/>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372041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EE25D-4D48-4238-9D00-06CC0181C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D997B9-618D-4A5B-8F67-48A5279FF6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A4DF7B-38C1-4CDE-96CC-5CCE571AF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EBB9CC-C8C3-4057-8B04-11DBD31BD52A}"/>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6" name="Footer Placeholder 5">
            <a:extLst>
              <a:ext uri="{FF2B5EF4-FFF2-40B4-BE49-F238E27FC236}">
                <a16:creationId xmlns:a16="http://schemas.microsoft.com/office/drawing/2014/main" id="{F7A71E46-332C-4F5D-8CDC-42FEBEBA05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D54076-34C3-42CC-9E50-5835CB3DFCD8}"/>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247063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FB1A9-8BFB-4EC0-B550-229ACE51F7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CEDFCD-5D3D-4602-80BC-25E076D113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BDEB64-5B55-4EB4-B1F9-F1C7500C7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16CDA6-DD3F-4A14-A421-DDB1E3171819}"/>
              </a:ext>
            </a:extLst>
          </p:cNvPr>
          <p:cNvSpPr>
            <a:spLocks noGrp="1"/>
          </p:cNvSpPr>
          <p:nvPr>
            <p:ph type="dt" sz="half" idx="10"/>
          </p:nvPr>
        </p:nvSpPr>
        <p:spPr/>
        <p:txBody>
          <a:bodyPr/>
          <a:lstStyle/>
          <a:p>
            <a:fld id="{8F8E3EDE-3E4D-4E89-A6FF-986D9F2E2F61}" type="datetimeFigureOut">
              <a:rPr lang="en-US" smtClean="0"/>
              <a:t>6/9/2022</a:t>
            </a:fld>
            <a:endParaRPr lang="en-US"/>
          </a:p>
        </p:txBody>
      </p:sp>
      <p:sp>
        <p:nvSpPr>
          <p:cNvPr id="6" name="Footer Placeholder 5">
            <a:extLst>
              <a:ext uri="{FF2B5EF4-FFF2-40B4-BE49-F238E27FC236}">
                <a16:creationId xmlns:a16="http://schemas.microsoft.com/office/drawing/2014/main" id="{C6B06E04-206C-4849-B6A0-F9D84ADAE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768F6A-D032-49FA-87A7-80BEC79F7CC3}"/>
              </a:ext>
            </a:extLst>
          </p:cNvPr>
          <p:cNvSpPr>
            <a:spLocks noGrp="1"/>
          </p:cNvSpPr>
          <p:nvPr>
            <p:ph type="sldNum" sz="quarter" idx="12"/>
          </p:nvPr>
        </p:nvSpPr>
        <p:spPr/>
        <p:txBody>
          <a:bodyPr/>
          <a:lstStyle/>
          <a:p>
            <a:fld id="{427947D8-0237-400A-A2B3-435D9235BA99}" type="slidenum">
              <a:rPr lang="en-US" smtClean="0"/>
              <a:t>‹N°›</a:t>
            </a:fld>
            <a:endParaRPr lang="en-US"/>
          </a:p>
        </p:txBody>
      </p:sp>
    </p:spTree>
    <p:extLst>
      <p:ext uri="{BB962C8B-B14F-4D97-AF65-F5344CB8AC3E}">
        <p14:creationId xmlns:p14="http://schemas.microsoft.com/office/powerpoint/2010/main" val="127186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38449-D2F8-4EB5-98C5-0CA90B4FFC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FC423C-2001-492C-8584-3ACFA1105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90EFD2-BE31-4A7C-9067-E83567554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E3EDE-3E4D-4E89-A6FF-986D9F2E2F61}" type="datetimeFigureOut">
              <a:rPr lang="en-US" smtClean="0"/>
              <a:t>6/9/2022</a:t>
            </a:fld>
            <a:endParaRPr lang="en-US"/>
          </a:p>
        </p:txBody>
      </p:sp>
      <p:sp>
        <p:nvSpPr>
          <p:cNvPr id="5" name="Footer Placeholder 4">
            <a:extLst>
              <a:ext uri="{FF2B5EF4-FFF2-40B4-BE49-F238E27FC236}">
                <a16:creationId xmlns:a16="http://schemas.microsoft.com/office/drawing/2014/main" id="{1F2C5CF1-F31B-4BA1-866D-EE2A1AD98E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AB90DB-5E09-4848-A6A0-5217F5CBD4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947D8-0237-400A-A2B3-435D9235BA99}" type="slidenum">
              <a:rPr lang="en-US" smtClean="0"/>
              <a:t>‹N°›</a:t>
            </a:fld>
            <a:endParaRPr lang="en-US"/>
          </a:p>
        </p:txBody>
      </p:sp>
    </p:spTree>
    <p:extLst>
      <p:ext uri="{BB962C8B-B14F-4D97-AF65-F5344CB8AC3E}">
        <p14:creationId xmlns:p14="http://schemas.microsoft.com/office/powerpoint/2010/main" val="2000573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AA53E-091E-423A-B23B-41CFBD7A0B2A}"/>
              </a:ext>
            </a:extLst>
          </p:cNvPr>
          <p:cNvSpPr>
            <a:spLocks noGrp="1"/>
          </p:cNvSpPr>
          <p:nvPr>
            <p:ph type="ctrTitle"/>
          </p:nvPr>
        </p:nvSpPr>
        <p:spPr>
          <a:xfrm>
            <a:off x="1524000" y="1122363"/>
            <a:ext cx="9144000" cy="1816780"/>
          </a:xfrm>
          <a:solidFill>
            <a:schemeClr val="accent1"/>
          </a:solidFill>
        </p:spPr>
        <p:txBody>
          <a:bodyPr>
            <a:normAutofit fontScale="90000"/>
          </a:bodyPr>
          <a:lstStyle/>
          <a:p>
            <a:r>
              <a:rPr lang="en-US" b="1" dirty="0">
                <a:solidFill>
                  <a:schemeClr val="bg1"/>
                </a:solidFill>
              </a:rPr>
              <a:t>STUDENT WRITTEN COMMENTS AND SURVEY ANSWERS</a:t>
            </a:r>
            <a:endParaRPr lang="en-US" dirty="0">
              <a:solidFill>
                <a:schemeClr val="bg1"/>
              </a:solidFill>
            </a:endParaRPr>
          </a:p>
        </p:txBody>
      </p:sp>
    </p:spTree>
    <p:extLst>
      <p:ext uri="{BB962C8B-B14F-4D97-AF65-F5344CB8AC3E}">
        <p14:creationId xmlns:p14="http://schemas.microsoft.com/office/powerpoint/2010/main" val="130035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405C7F4-9F98-402C-BB90-D554EF760847}"/>
              </a:ext>
            </a:extLst>
          </p:cNvPr>
          <p:cNvSpPr/>
          <p:nvPr/>
        </p:nvSpPr>
        <p:spPr>
          <a:xfrm>
            <a:off x="3797490" y="153698"/>
            <a:ext cx="1465264" cy="3644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Top Corners Snipped 11">
            <a:extLst>
              <a:ext uri="{FF2B5EF4-FFF2-40B4-BE49-F238E27FC236}">
                <a16:creationId xmlns:a16="http://schemas.microsoft.com/office/drawing/2014/main" id="{6C7CB2E4-25B3-4F24-A52B-487195C8C255}"/>
              </a:ext>
            </a:extLst>
          </p:cNvPr>
          <p:cNvSpPr/>
          <p:nvPr/>
        </p:nvSpPr>
        <p:spPr>
          <a:xfrm>
            <a:off x="8194761" y="3616036"/>
            <a:ext cx="3667226" cy="288967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Diagonal Corners Rounded 10">
            <a:extLst>
              <a:ext uri="{FF2B5EF4-FFF2-40B4-BE49-F238E27FC236}">
                <a16:creationId xmlns:a16="http://schemas.microsoft.com/office/drawing/2014/main" id="{F12C7A72-B70E-46C8-B6B8-2BAC87B967BB}"/>
              </a:ext>
            </a:extLst>
          </p:cNvPr>
          <p:cNvSpPr/>
          <p:nvPr/>
        </p:nvSpPr>
        <p:spPr>
          <a:xfrm>
            <a:off x="135276" y="3879498"/>
            <a:ext cx="4065973" cy="286232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A85785B-513B-4DCB-9D3B-A06F8FE85FBE}"/>
              </a:ext>
            </a:extLst>
          </p:cNvPr>
          <p:cNvSpPr/>
          <p:nvPr/>
        </p:nvSpPr>
        <p:spPr>
          <a:xfrm>
            <a:off x="7537762" y="352294"/>
            <a:ext cx="4429956" cy="2509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CB4676B-5B2E-4984-9A40-59E14419845C}"/>
              </a:ext>
            </a:extLst>
          </p:cNvPr>
          <p:cNvSpPr/>
          <p:nvPr/>
        </p:nvSpPr>
        <p:spPr>
          <a:xfrm>
            <a:off x="202450" y="1008736"/>
            <a:ext cx="3058389" cy="1875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405009E2-4222-4853-91BE-473AD020F22F}"/>
              </a:ext>
            </a:extLst>
          </p:cNvPr>
          <p:cNvSpPr>
            <a:spLocks noGrp="1"/>
          </p:cNvSpPr>
          <p:nvPr>
            <p:ph idx="4294967295"/>
          </p:nvPr>
        </p:nvSpPr>
        <p:spPr>
          <a:xfrm>
            <a:off x="346725" y="1421333"/>
            <a:ext cx="2897081" cy="1709737"/>
          </a:xfrm>
        </p:spPr>
        <p:txBody>
          <a:bodyPr>
            <a:normAutofit/>
          </a:bodyPr>
          <a:lstStyle/>
          <a:p>
            <a:pPr marL="45720" indent="0">
              <a:buNone/>
            </a:pPr>
            <a:r>
              <a:rPr lang="en-US" sz="1800" dirty="0">
                <a:solidFill>
                  <a:schemeClr val="bg1"/>
                </a:solidFill>
              </a:rPr>
              <a:t>“I really enjoyed your class and you pushed me to new creative heights I didn’t know I could reach!!”</a:t>
            </a:r>
          </a:p>
          <a:p>
            <a:pPr marL="45720" indent="0">
              <a:buNone/>
            </a:pPr>
            <a:endParaRPr lang="en-US" dirty="0">
              <a:solidFill>
                <a:schemeClr val="bg1"/>
              </a:solidFill>
            </a:endParaRPr>
          </a:p>
        </p:txBody>
      </p:sp>
      <p:sp>
        <p:nvSpPr>
          <p:cNvPr id="4" name="TextBox 3">
            <a:extLst>
              <a:ext uri="{FF2B5EF4-FFF2-40B4-BE49-F238E27FC236}">
                <a16:creationId xmlns:a16="http://schemas.microsoft.com/office/drawing/2014/main" id="{7DEEEF26-EB77-4974-B993-9288F2FF1122}"/>
              </a:ext>
            </a:extLst>
          </p:cNvPr>
          <p:cNvSpPr txBox="1"/>
          <p:nvPr/>
        </p:nvSpPr>
        <p:spPr>
          <a:xfrm>
            <a:off x="135276" y="4041240"/>
            <a:ext cx="4065973" cy="2585323"/>
          </a:xfrm>
          <a:prstGeom prst="rect">
            <a:avLst/>
          </a:prstGeom>
          <a:noFill/>
        </p:spPr>
        <p:txBody>
          <a:bodyPr wrap="square" rtlCol="0">
            <a:spAutoFit/>
          </a:bodyPr>
          <a:lstStyle/>
          <a:p>
            <a:pPr marL="45720"/>
            <a:r>
              <a:rPr lang="en-US" dirty="0">
                <a:solidFill>
                  <a:schemeClr val="bg1"/>
                </a:solidFill>
              </a:rPr>
              <a:t>“I just want to thank you for the wonderful experience in your class. I feel that the hands on learning as well as the way the material was taught and presented was done in an extremely efficient way. It was very easy to stay engaged in the class and I found myself eager to always learn more and explore different techniques.”</a:t>
            </a:r>
          </a:p>
        </p:txBody>
      </p:sp>
      <p:sp>
        <p:nvSpPr>
          <p:cNvPr id="5" name="TextBox 4">
            <a:extLst>
              <a:ext uri="{FF2B5EF4-FFF2-40B4-BE49-F238E27FC236}">
                <a16:creationId xmlns:a16="http://schemas.microsoft.com/office/drawing/2014/main" id="{54093173-C502-4009-A738-3829DA715EDF}"/>
              </a:ext>
            </a:extLst>
          </p:cNvPr>
          <p:cNvSpPr txBox="1"/>
          <p:nvPr/>
        </p:nvSpPr>
        <p:spPr>
          <a:xfrm>
            <a:off x="8403765" y="3920383"/>
            <a:ext cx="3458222" cy="2585323"/>
          </a:xfrm>
          <a:prstGeom prst="rect">
            <a:avLst/>
          </a:prstGeom>
          <a:noFill/>
        </p:spPr>
        <p:txBody>
          <a:bodyPr wrap="square" rtlCol="0">
            <a:spAutoFit/>
          </a:bodyPr>
          <a:lstStyle/>
          <a:p>
            <a:r>
              <a:rPr lang="en-US" dirty="0">
                <a:solidFill>
                  <a:schemeClr val="bg1"/>
                </a:solidFill>
              </a:rPr>
              <a:t>“I really enjoyed your class and learned a lot! Being in the Graphic Design field myself, I loved to learn more about these different tricks to come up with new innovative and creative ideas. Those will be definitely helpful to refine my ideas for my upcoming projects.”</a:t>
            </a:r>
          </a:p>
          <a:p>
            <a:endParaRPr lang="en-US" dirty="0">
              <a:solidFill>
                <a:schemeClr val="bg1"/>
              </a:solidFill>
            </a:endParaRPr>
          </a:p>
        </p:txBody>
      </p:sp>
      <p:sp>
        <p:nvSpPr>
          <p:cNvPr id="6" name="TextBox 5">
            <a:extLst>
              <a:ext uri="{FF2B5EF4-FFF2-40B4-BE49-F238E27FC236}">
                <a16:creationId xmlns:a16="http://schemas.microsoft.com/office/drawing/2014/main" id="{FEC47367-E1E4-49A7-A502-490FDFD12C1E}"/>
              </a:ext>
            </a:extLst>
          </p:cNvPr>
          <p:cNvSpPr txBox="1"/>
          <p:nvPr/>
        </p:nvSpPr>
        <p:spPr>
          <a:xfrm>
            <a:off x="7665273" y="516274"/>
            <a:ext cx="4354497" cy="2585323"/>
          </a:xfrm>
          <a:prstGeom prst="rect">
            <a:avLst/>
          </a:prstGeom>
          <a:noFill/>
        </p:spPr>
        <p:txBody>
          <a:bodyPr wrap="square" lIns="91440" tIns="45720" rIns="91440" bIns="45720" rtlCol="0" anchor="t">
            <a:spAutoFit/>
          </a:bodyPr>
          <a:lstStyle/>
          <a:p>
            <a:r>
              <a:rPr lang="en-US" dirty="0">
                <a:solidFill>
                  <a:schemeClr val="bg1"/>
                </a:solidFill>
              </a:rPr>
              <a:t>“Thank you so much for such an incredible experience. The written </a:t>
            </a:r>
            <a:r>
              <a:rPr lang="en-US" dirty="0" err="1">
                <a:solidFill>
                  <a:schemeClr val="bg1"/>
                </a:solidFill>
              </a:rPr>
              <a:t>Perusall</a:t>
            </a:r>
            <a:r>
              <a:rPr lang="en-US" dirty="0">
                <a:solidFill>
                  <a:schemeClr val="bg1"/>
                </a:solidFill>
              </a:rPr>
              <a:t> assignments gave me a place to dish out my thoughts and ideas and the discussions were the highlight of my week! It was such a great learning environment and it opened my eyes to so much, expanding my ideas of what philosophy can be.”</a:t>
            </a:r>
          </a:p>
          <a:p>
            <a:endParaRPr lang="en-US" dirty="0">
              <a:solidFill>
                <a:schemeClr val="bg1"/>
              </a:solidFill>
            </a:endParaRPr>
          </a:p>
        </p:txBody>
      </p:sp>
      <p:sp>
        <p:nvSpPr>
          <p:cNvPr id="8" name="Slide Number Placeholder 7">
            <a:extLst>
              <a:ext uri="{FF2B5EF4-FFF2-40B4-BE49-F238E27FC236}">
                <a16:creationId xmlns:a16="http://schemas.microsoft.com/office/drawing/2014/main" id="{4B63FD81-C882-4CC1-A434-8034ED290B79}"/>
              </a:ext>
            </a:extLst>
          </p:cNvPr>
          <p:cNvSpPr>
            <a:spLocks noGrp="1"/>
          </p:cNvSpPr>
          <p:nvPr>
            <p:ph type="sldNum" sz="quarter" idx="12"/>
          </p:nvPr>
        </p:nvSpPr>
        <p:spPr/>
        <p:txBody>
          <a:bodyPr/>
          <a:lstStyle/>
          <a:p>
            <a:fld id="{EA509043-B724-EF4F-82EE-8952C81A7109}" type="slidenum">
              <a:rPr lang="en-US" smtClean="0"/>
              <a:t>2</a:t>
            </a:fld>
            <a:endParaRPr lang="en-US"/>
          </a:p>
        </p:txBody>
      </p:sp>
      <p:sp>
        <p:nvSpPr>
          <p:cNvPr id="10" name="Oval 9">
            <a:extLst>
              <a:ext uri="{FF2B5EF4-FFF2-40B4-BE49-F238E27FC236}">
                <a16:creationId xmlns:a16="http://schemas.microsoft.com/office/drawing/2014/main" id="{B1957F0D-E589-4F28-8E29-37B8A8951858}"/>
              </a:ext>
            </a:extLst>
          </p:cNvPr>
          <p:cNvSpPr/>
          <p:nvPr/>
        </p:nvSpPr>
        <p:spPr>
          <a:xfrm>
            <a:off x="5666513" y="1918105"/>
            <a:ext cx="1807696" cy="4615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A32DDBE-9BDE-4C92-B76D-D205B2BE08AD}"/>
              </a:ext>
            </a:extLst>
          </p:cNvPr>
          <p:cNvSpPr txBox="1"/>
          <p:nvPr/>
        </p:nvSpPr>
        <p:spPr>
          <a:xfrm>
            <a:off x="5811057" y="2732384"/>
            <a:ext cx="1698172" cy="3139321"/>
          </a:xfrm>
          <a:prstGeom prst="rect">
            <a:avLst/>
          </a:prstGeom>
          <a:noFill/>
        </p:spPr>
        <p:txBody>
          <a:bodyPr wrap="square" rtlCol="0">
            <a:spAutoFit/>
          </a:bodyPr>
          <a:lstStyle/>
          <a:p>
            <a:r>
              <a:rPr lang="en-US" dirty="0">
                <a:solidFill>
                  <a:schemeClr val="bg1"/>
                </a:solidFill>
              </a:rPr>
              <a:t> ”Thank you so much for a wonderful semester. I absolutely loved our class and feel so grateful to have had you as a professor.”</a:t>
            </a:r>
          </a:p>
          <a:p>
            <a:endParaRPr lang="en-US" dirty="0">
              <a:solidFill>
                <a:schemeClr val="bg1"/>
              </a:solidFill>
            </a:endParaRPr>
          </a:p>
        </p:txBody>
      </p:sp>
      <p:sp>
        <p:nvSpPr>
          <p:cNvPr id="15" name="TextBox 14">
            <a:extLst>
              <a:ext uri="{FF2B5EF4-FFF2-40B4-BE49-F238E27FC236}">
                <a16:creationId xmlns:a16="http://schemas.microsoft.com/office/drawing/2014/main" id="{6204E058-B1D8-4DD6-BDAE-E88E0474BCCD}"/>
              </a:ext>
            </a:extLst>
          </p:cNvPr>
          <p:cNvSpPr txBox="1"/>
          <p:nvPr/>
        </p:nvSpPr>
        <p:spPr>
          <a:xfrm>
            <a:off x="3919349" y="382307"/>
            <a:ext cx="1343405" cy="3416320"/>
          </a:xfrm>
          <a:prstGeom prst="rect">
            <a:avLst/>
          </a:prstGeom>
          <a:noFill/>
        </p:spPr>
        <p:txBody>
          <a:bodyPr wrap="square" rtlCol="0">
            <a:spAutoFit/>
          </a:bodyPr>
          <a:lstStyle/>
          <a:p>
            <a:r>
              <a:rPr lang="en-US" dirty="0">
                <a:solidFill>
                  <a:schemeClr val="bg1"/>
                </a:solidFill>
              </a:rPr>
              <a:t>“This was the only course that felt truly adapted for the online semester.” (From entirely online W2021)</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03458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1000"/>
                                        <p:tgtEl>
                                          <p:spTgt spid="4"/>
                                        </p:tgtEl>
                                      </p:cBhvr>
                                    </p:animEffect>
                                    <p:anim calcmode="lin" valueType="num">
                                      <p:cBhvr>
                                        <p:cTn id="44" dur="1000" fill="hold"/>
                                        <p:tgtEl>
                                          <p:spTgt spid="4"/>
                                        </p:tgtEl>
                                        <p:attrNameLst>
                                          <p:attrName>ppt_x</p:attrName>
                                        </p:attrNameLst>
                                      </p:cBhvr>
                                      <p:tavLst>
                                        <p:tav tm="0">
                                          <p:val>
                                            <p:strVal val="#ppt_x"/>
                                          </p:val>
                                        </p:tav>
                                        <p:tav tm="100000">
                                          <p:val>
                                            <p:strVal val="#ppt_x"/>
                                          </p:val>
                                        </p:tav>
                                      </p:tavLst>
                                    </p:anim>
                                    <p:anim calcmode="lin" valueType="num">
                                      <p:cBhvr>
                                        <p:cTn id="45" dur="1000" fill="hold"/>
                                        <p:tgtEl>
                                          <p:spTgt spid="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9" grpId="0" animBg="1"/>
      <p:bldP spid="7" grpId="0" animBg="1"/>
      <p:bldP spid="2" grpId="0" build="p"/>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E0196-143C-4A2E-9751-1567D03E7F9C}"/>
              </a:ext>
            </a:extLst>
          </p:cNvPr>
          <p:cNvSpPr>
            <a:spLocks noGrp="1"/>
          </p:cNvSpPr>
          <p:nvPr>
            <p:ph idx="1"/>
          </p:nvPr>
        </p:nvSpPr>
        <p:spPr>
          <a:xfrm>
            <a:off x="838200" y="620486"/>
            <a:ext cx="10515600" cy="5556477"/>
          </a:xfrm>
          <a:solidFill>
            <a:schemeClr val="accent1"/>
          </a:solidFill>
        </p:spPr>
        <p:txBody>
          <a:bodyPr>
            <a:normAutofit fontScale="92500"/>
          </a:bodyPr>
          <a:lstStyle/>
          <a:p>
            <a:pPr marL="0" indent="0">
              <a:buNone/>
            </a:pPr>
            <a:r>
              <a:rPr lang="en-US" b="1" dirty="0">
                <a:solidFill>
                  <a:schemeClr val="bg1"/>
                </a:solidFill>
              </a:rPr>
              <a:t>I asked students to fill out an anonymous Google Forms at the end of F2020, W2021, and F2021.</a:t>
            </a:r>
          </a:p>
          <a:p>
            <a:pPr marL="0" indent="0">
              <a:buNone/>
            </a:pPr>
            <a:endParaRPr lang="en-US" b="1" dirty="0">
              <a:solidFill>
                <a:schemeClr val="bg1"/>
              </a:solidFill>
            </a:endParaRPr>
          </a:p>
          <a:p>
            <a:pPr marL="0" indent="0">
              <a:buNone/>
            </a:pPr>
            <a:r>
              <a:rPr lang="en-US" b="1" dirty="0">
                <a:solidFill>
                  <a:schemeClr val="bg1"/>
                </a:solidFill>
              </a:rPr>
              <a:t>In all 3 semesters, 100% of the students who filled out the form answered the questions “There were ________ asynchronous classes” and “There were _______ synchronous classes” with “Just the right amount” (there were 3 options, the other 2 options were: “Too many” and “Not enough”).</a:t>
            </a:r>
          </a:p>
          <a:p>
            <a:pPr marL="0" indent="0">
              <a:buNone/>
            </a:pPr>
            <a:endParaRPr lang="en-US" b="1" dirty="0">
              <a:solidFill>
                <a:schemeClr val="bg1"/>
              </a:solidFill>
            </a:endParaRPr>
          </a:p>
          <a:p>
            <a:pPr marL="0" indent="0">
              <a:buNone/>
            </a:pPr>
            <a:r>
              <a:rPr lang="en-US" b="1" dirty="0">
                <a:solidFill>
                  <a:schemeClr val="bg1"/>
                </a:solidFill>
              </a:rPr>
              <a:t>As well, 100 % of the students who filled out the form answered the question “How successful were the </a:t>
            </a:r>
            <a:r>
              <a:rPr lang="en-US" b="1" dirty="0" err="1">
                <a:solidFill>
                  <a:schemeClr val="bg1"/>
                </a:solidFill>
              </a:rPr>
              <a:t>Perusall</a:t>
            </a:r>
            <a:r>
              <a:rPr lang="en-US" b="1" dirty="0">
                <a:solidFill>
                  <a:schemeClr val="bg1"/>
                </a:solidFill>
              </a:rPr>
              <a:t> assignments in motivating you to get the readings done and helping you to understand the course material” with “Very helpful” (there were 4 options, the other 3 were “Somewhat helpful”, “Not very helpful”, and “Not helpful at all”. </a:t>
            </a:r>
          </a:p>
        </p:txBody>
      </p:sp>
    </p:spTree>
    <p:extLst>
      <p:ext uri="{BB962C8B-B14F-4D97-AF65-F5344CB8AC3E}">
        <p14:creationId xmlns:p14="http://schemas.microsoft.com/office/powerpoint/2010/main" val="6648215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BEC438ED757447A57579AC5E5F1F0C" ma:contentTypeVersion="14" ma:contentTypeDescription="Create a new document." ma:contentTypeScope="" ma:versionID="66da6748fd8efad8d4f170df4133a329">
  <xsd:schema xmlns:xsd="http://www.w3.org/2001/XMLSchema" xmlns:xs="http://www.w3.org/2001/XMLSchema" xmlns:p="http://schemas.microsoft.com/office/2006/metadata/properties" xmlns:ns3="d1994694-7c99-4c82-a9b8-e1354ba12f8b" xmlns:ns4="fd79ccea-c56a-4b5a-a863-7af2507e7d95" targetNamespace="http://schemas.microsoft.com/office/2006/metadata/properties" ma:root="true" ma:fieldsID="4f291d82b650356767b0f1c6f4d2ef30" ns3:_="" ns4:_="">
    <xsd:import namespace="d1994694-7c99-4c82-a9b8-e1354ba12f8b"/>
    <xsd:import namespace="fd79ccea-c56a-4b5a-a863-7af2507e7d9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994694-7c99-4c82-a9b8-e1354ba12f8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79ccea-c56a-4b5a-a863-7af2507e7d9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08C51A-2175-4155-B1B4-8A0FC10241D3}">
  <ds:schemaRefs>
    <ds:schemaRef ds:uri="http://purl.org/dc/terms/"/>
    <ds:schemaRef ds:uri="http://schemas.openxmlformats.org/package/2006/metadata/core-properties"/>
    <ds:schemaRef ds:uri="http://purl.org/dc/dcmitype/"/>
    <ds:schemaRef ds:uri="http://schemas.microsoft.com/office/infopath/2007/PartnerControls"/>
    <ds:schemaRef ds:uri="d1994694-7c99-4c82-a9b8-e1354ba12f8b"/>
    <ds:schemaRef ds:uri="http://purl.org/dc/elements/1.1/"/>
    <ds:schemaRef ds:uri="http://schemas.microsoft.com/office/2006/metadata/properties"/>
    <ds:schemaRef ds:uri="http://schemas.microsoft.com/office/2006/documentManagement/types"/>
    <ds:schemaRef ds:uri="fd79ccea-c56a-4b5a-a863-7af2507e7d95"/>
    <ds:schemaRef ds:uri="http://www.w3.org/XML/1998/namespace"/>
  </ds:schemaRefs>
</ds:datastoreItem>
</file>

<file path=customXml/itemProps2.xml><?xml version="1.0" encoding="utf-8"?>
<ds:datastoreItem xmlns:ds="http://schemas.openxmlformats.org/officeDocument/2006/customXml" ds:itemID="{03D3D560-3E80-408F-AB51-48187AC67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994694-7c99-4c82-a9b8-e1354ba12f8b"/>
    <ds:schemaRef ds:uri="fd79ccea-c56a-4b5a-a863-7af2507e7d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EBAB0C-F1A9-4F6F-A3D9-3ECF2A2D0C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TotalTime>
  <Words>410</Words>
  <Application>Microsoft Office PowerPoint</Application>
  <PresentationFormat>Grand écran</PresentationFormat>
  <Paragraphs>13</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Office Theme</vt:lpstr>
      <vt:lpstr>STUDENT WRITTEN COMMENTS AND SURVEY ANSWERS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Lim</dc:creator>
  <cp:lastModifiedBy>Chantale Giguere</cp:lastModifiedBy>
  <cp:revision>3</cp:revision>
  <dcterms:created xsi:type="dcterms:W3CDTF">2022-06-02T18:53:36Z</dcterms:created>
  <dcterms:modified xsi:type="dcterms:W3CDTF">2022-06-09T20:33:52Z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0x010100A0BEC438ED757447A57579AC5E5F1F0C</vt:lpwstr>
  </property>
</Properties>
</file>